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257" r:id="rId5"/>
    <p:sldId id="258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ADB8-D08B-43B1-A3EC-FC614F6B672E}" type="datetimeFigureOut">
              <a:rPr lang="en-US" smtClean="0"/>
              <a:t>12/26/2018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C7FE-BCB0-409F-9670-FE886E15F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348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ADB8-D08B-43B1-A3EC-FC614F6B672E}" type="datetimeFigureOut">
              <a:rPr lang="en-US" smtClean="0"/>
              <a:t>12/26/2018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C7FE-BCB0-409F-9670-FE886E15F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065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ADB8-D08B-43B1-A3EC-FC614F6B672E}" type="datetimeFigureOut">
              <a:rPr lang="en-US" smtClean="0"/>
              <a:t>12/26/2018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C7FE-BCB0-409F-9670-FE886E15F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4608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ADB8-D08B-43B1-A3EC-FC614F6B672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12/26/2018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C7FE-BCB0-409F-9670-FE886E15FB9A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9579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ADB8-D08B-43B1-A3EC-FC614F6B672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12/26/2018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C7FE-BCB0-409F-9670-FE886E15FB9A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6400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ADB8-D08B-43B1-A3EC-FC614F6B672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12/26/2018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C7FE-BCB0-409F-9670-FE886E15FB9A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5255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ADB8-D08B-43B1-A3EC-FC614F6B672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12/26/2018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C7FE-BCB0-409F-9670-FE886E15FB9A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87786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ADB8-D08B-43B1-A3EC-FC614F6B672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12/26/2018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C7FE-BCB0-409F-9670-FE886E15FB9A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2557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ADB8-D08B-43B1-A3EC-FC614F6B672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12/26/2018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C7FE-BCB0-409F-9670-FE886E15FB9A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33699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ADB8-D08B-43B1-A3EC-FC614F6B672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12/26/2018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C7FE-BCB0-409F-9670-FE886E15FB9A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80089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ADB8-D08B-43B1-A3EC-FC614F6B672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12/26/2018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C7FE-BCB0-409F-9670-FE886E15FB9A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675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ADB8-D08B-43B1-A3EC-FC614F6B672E}" type="datetimeFigureOut">
              <a:rPr lang="en-US" smtClean="0"/>
              <a:t>12/26/2018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C7FE-BCB0-409F-9670-FE886E15F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9210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ADB8-D08B-43B1-A3EC-FC614F6B672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12/26/2018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C7FE-BCB0-409F-9670-FE886E15FB9A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1242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ADB8-D08B-43B1-A3EC-FC614F6B672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12/26/2018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C7FE-BCB0-409F-9670-FE886E15FB9A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49062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ADB8-D08B-43B1-A3EC-FC614F6B672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12/26/2018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C7FE-BCB0-409F-9670-FE886E15FB9A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3816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ADB8-D08B-43B1-A3EC-FC614F6B672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12/26/2018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C7FE-BCB0-409F-9670-FE886E15FB9A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1459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ADB8-D08B-43B1-A3EC-FC614F6B672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12/26/2018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C7FE-BCB0-409F-9670-FE886E15FB9A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3961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ADB8-D08B-43B1-A3EC-FC614F6B672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12/26/2018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C7FE-BCB0-409F-9670-FE886E15FB9A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22766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ADB8-D08B-43B1-A3EC-FC614F6B672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12/26/2018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C7FE-BCB0-409F-9670-FE886E15FB9A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5874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ADB8-D08B-43B1-A3EC-FC614F6B672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12/26/2018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C7FE-BCB0-409F-9670-FE886E15FB9A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0216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ADB8-D08B-43B1-A3EC-FC614F6B672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12/26/2018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C7FE-BCB0-409F-9670-FE886E15FB9A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6826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ADB8-D08B-43B1-A3EC-FC614F6B672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12/26/2018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C7FE-BCB0-409F-9670-FE886E15FB9A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8990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ADB8-D08B-43B1-A3EC-FC614F6B672E}" type="datetimeFigureOut">
              <a:rPr lang="en-US" smtClean="0"/>
              <a:t>12/26/2018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C7FE-BCB0-409F-9670-FE886E15F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08906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ADB8-D08B-43B1-A3EC-FC614F6B672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12/26/2018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C7FE-BCB0-409F-9670-FE886E15FB9A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5827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ADB8-D08B-43B1-A3EC-FC614F6B672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12/26/2018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C7FE-BCB0-409F-9670-FE886E15FB9A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80060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ADB8-D08B-43B1-A3EC-FC614F6B672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12/26/2018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C7FE-BCB0-409F-9670-FE886E15FB9A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8146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ADB8-D08B-43B1-A3EC-FC614F6B672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12/26/2018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C7FE-BCB0-409F-9670-FE886E15FB9A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194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ADB8-D08B-43B1-A3EC-FC614F6B672E}" type="datetimeFigureOut">
              <a:rPr lang="en-US" smtClean="0"/>
              <a:t>12/26/2018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C7FE-BCB0-409F-9670-FE886E15F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910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ADB8-D08B-43B1-A3EC-FC614F6B672E}" type="datetimeFigureOut">
              <a:rPr lang="en-US" smtClean="0"/>
              <a:t>12/26/2018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C7FE-BCB0-409F-9670-FE886E15F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836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ADB8-D08B-43B1-A3EC-FC614F6B672E}" type="datetimeFigureOut">
              <a:rPr lang="en-US" smtClean="0"/>
              <a:t>12/26/2018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C7FE-BCB0-409F-9670-FE886E15F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412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ADB8-D08B-43B1-A3EC-FC614F6B672E}" type="datetimeFigureOut">
              <a:rPr lang="en-US" smtClean="0"/>
              <a:t>12/26/2018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C7FE-BCB0-409F-9670-FE886E15F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587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ADB8-D08B-43B1-A3EC-FC614F6B672E}" type="datetimeFigureOut">
              <a:rPr lang="en-US" smtClean="0"/>
              <a:t>12/26/2018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C7FE-BCB0-409F-9670-FE886E15F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184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ADB8-D08B-43B1-A3EC-FC614F6B672E}" type="datetimeFigureOut">
              <a:rPr lang="en-US" smtClean="0"/>
              <a:t>12/26/2018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C7FE-BCB0-409F-9670-FE886E15F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313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8ADB8-D08B-43B1-A3EC-FC614F6B672E}" type="datetimeFigureOut">
              <a:rPr lang="en-US" smtClean="0"/>
              <a:t>12/26/2018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DC7FE-BCB0-409F-9670-FE886E15F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965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8ADB8-D08B-43B1-A3EC-FC614F6B672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12/26/2018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DC7FE-BCB0-409F-9670-FE886E15FB9A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706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8ADB8-D08B-43B1-A3EC-FC614F6B672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12/26/2018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DC7FE-BCB0-409F-9670-FE886E15FB9A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6718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mirror image\20x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4430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>
            <a:off x="1602866" y="550928"/>
            <a:ext cx="0" cy="274320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374266" y="3294128"/>
            <a:ext cx="457200" cy="0"/>
          </a:xfrm>
          <a:prstGeom prst="line">
            <a:avLst/>
          </a:prstGeom>
          <a:ln w="190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374266" y="550928"/>
            <a:ext cx="457200" cy="0"/>
          </a:xfrm>
          <a:prstGeom prst="line">
            <a:avLst/>
          </a:prstGeom>
          <a:ln w="190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854837" y="222757"/>
            <a:ext cx="0" cy="304800"/>
          </a:xfrm>
          <a:prstGeom prst="line">
            <a:avLst/>
          </a:prstGeom>
          <a:ln w="190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217037" y="222757"/>
            <a:ext cx="0" cy="304800"/>
          </a:xfrm>
          <a:prstGeom prst="line">
            <a:avLst/>
          </a:prstGeom>
          <a:ln w="190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1840230" y="381000"/>
            <a:ext cx="23622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986937" y="1729229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24 in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687195" y="6399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20 in</a:t>
            </a:r>
            <a:endParaRPr lang="en-US" b="1" dirty="0">
              <a:solidFill>
                <a:srgbClr val="0070C0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H="1" flipV="1">
            <a:off x="6067657" y="2564780"/>
            <a:ext cx="477273" cy="727060"/>
          </a:xfrm>
          <a:prstGeom prst="straightConnector1">
            <a:avLst/>
          </a:prstGeom>
          <a:ln w="1905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418296" y="776281"/>
            <a:ext cx="435994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b="1" dirty="0" smtClean="0">
                <a:solidFill>
                  <a:srgbClr val="0070C0"/>
                </a:solidFill>
              </a:rPr>
              <a:t>Four reinforced D-ring hanging clips </a:t>
            </a:r>
            <a:r>
              <a:rPr lang="en-US" b="1" dirty="0" smtClean="0">
                <a:solidFill>
                  <a:srgbClr val="0070C0"/>
                </a:solidFill>
              </a:rPr>
              <a:t>are pre-attached to the back of the mirror for easy hanging horizontally and vertically.</a:t>
            </a:r>
            <a:endParaRPr lang="en-US" b="1" dirty="0">
              <a:solidFill>
                <a:srgbClr val="0070C0"/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flipV="1">
            <a:off x="5541538" y="2569241"/>
            <a:ext cx="521659" cy="715843"/>
          </a:xfrm>
          <a:prstGeom prst="straightConnector1">
            <a:avLst/>
          </a:prstGeom>
          <a:ln w="1905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370796" y="2185981"/>
            <a:ext cx="2470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For Vertical Hanging</a:t>
            </a:r>
            <a:endParaRPr lang="en-US" b="1" dirty="0">
              <a:solidFill>
                <a:srgbClr val="0070C0"/>
              </a:solidFill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7235190" y="4720590"/>
            <a:ext cx="434340" cy="582930"/>
          </a:xfrm>
          <a:prstGeom prst="straightConnector1">
            <a:avLst/>
          </a:prstGeom>
          <a:ln w="1905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7235190" y="3989070"/>
            <a:ext cx="445770" cy="742950"/>
          </a:xfrm>
          <a:prstGeom prst="straightConnector1">
            <a:avLst/>
          </a:prstGeom>
          <a:ln w="1905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7729186" y="4338631"/>
            <a:ext cx="11976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For Horizontal Hanging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832870" y="3609124"/>
            <a:ext cx="3859899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2000" b="1" dirty="0" smtClean="0">
                <a:solidFill>
                  <a:srgbClr val="0070C0"/>
                </a:solidFill>
              </a:rPr>
              <a:t>Frame is made of high-quality polystyrene material.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2000" b="1" dirty="0" smtClean="0">
                <a:solidFill>
                  <a:srgbClr val="0070C0"/>
                </a:solidFill>
              </a:rPr>
              <a:t>We offer a 30-day money back guarantee for all our products.</a:t>
            </a:r>
            <a:endParaRPr lang="en-US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00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:\mirror image\24x3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8900" y="2577"/>
            <a:ext cx="6855423" cy="6855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H="1">
            <a:off x="1682151" y="594060"/>
            <a:ext cx="6979" cy="282200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477783" y="3414898"/>
            <a:ext cx="457200" cy="0"/>
          </a:xfrm>
          <a:prstGeom prst="line">
            <a:avLst/>
          </a:prstGeom>
          <a:ln w="190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451904" y="594060"/>
            <a:ext cx="457200" cy="0"/>
          </a:xfrm>
          <a:prstGeom prst="line">
            <a:avLst/>
          </a:prstGeom>
          <a:ln w="190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992860" y="231384"/>
            <a:ext cx="0" cy="304800"/>
          </a:xfrm>
          <a:prstGeom prst="line">
            <a:avLst/>
          </a:prstGeom>
          <a:ln w="190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992750" y="240010"/>
            <a:ext cx="0" cy="304800"/>
          </a:xfrm>
          <a:prstGeom prst="line">
            <a:avLst/>
          </a:prstGeom>
          <a:ln w="190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2001328" y="388189"/>
            <a:ext cx="2001329" cy="8626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021442" y="1841372"/>
            <a:ext cx="651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36 </a:t>
            </a:r>
            <a:r>
              <a:rPr lang="en-US" b="1" dirty="0">
                <a:solidFill>
                  <a:srgbClr val="0070C0"/>
                </a:solidFill>
              </a:rPr>
              <a:t>in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87195" y="63996"/>
            <a:ext cx="651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24 </a:t>
            </a:r>
            <a:r>
              <a:rPr lang="en-US" b="1" dirty="0">
                <a:solidFill>
                  <a:srgbClr val="0070C0"/>
                </a:solidFill>
              </a:rPr>
              <a:t>in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flipH="1" flipV="1">
            <a:off x="6340414" y="2536167"/>
            <a:ext cx="394298" cy="859192"/>
          </a:xfrm>
          <a:prstGeom prst="straightConnector1">
            <a:avLst/>
          </a:prstGeom>
          <a:ln w="1905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441156" y="856291"/>
            <a:ext cx="435994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b="1" dirty="0">
                <a:solidFill>
                  <a:srgbClr val="0070C0"/>
                </a:solidFill>
              </a:rPr>
              <a:t>Four reinforced D-ring hanging clips </a:t>
            </a:r>
            <a:r>
              <a:rPr lang="en-US" b="1" dirty="0">
                <a:solidFill>
                  <a:srgbClr val="0070C0"/>
                </a:solidFill>
              </a:rPr>
              <a:t>are pre-attached to the back of the mirror for easy hanging horizontally and vertically.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 flipV="1">
            <a:off x="5757198" y="2562045"/>
            <a:ext cx="591844" cy="817932"/>
          </a:xfrm>
          <a:prstGeom prst="straightConnector1">
            <a:avLst/>
          </a:prstGeom>
          <a:ln w="1905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380932" y="2188785"/>
            <a:ext cx="2277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For Vertical Hanging</a:t>
            </a:r>
          </a:p>
        </p:txBody>
      </p:sp>
      <p:cxnSp>
        <p:nvCxnSpPr>
          <p:cNvPr id="39" name="Straight Arrow Connector 38"/>
          <p:cNvCxnSpPr>
            <a:endCxn id="51" idx="1"/>
          </p:cNvCxnSpPr>
          <p:nvPr/>
        </p:nvCxnSpPr>
        <p:spPr>
          <a:xfrm flipV="1">
            <a:off x="7278322" y="4857446"/>
            <a:ext cx="462294" cy="773880"/>
          </a:xfrm>
          <a:prstGeom prst="straightConnector1">
            <a:avLst/>
          </a:prstGeom>
          <a:ln w="1905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endCxn id="51" idx="1"/>
          </p:cNvCxnSpPr>
          <p:nvPr/>
        </p:nvCxnSpPr>
        <p:spPr>
          <a:xfrm>
            <a:off x="7286949" y="4040829"/>
            <a:ext cx="453667" cy="816617"/>
          </a:xfrm>
          <a:prstGeom prst="straightConnector1">
            <a:avLst/>
          </a:prstGeom>
          <a:ln w="1905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7740616" y="4395781"/>
            <a:ext cx="12090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For Horizontal Hanging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039904" y="3712642"/>
            <a:ext cx="3851273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2000" b="1" dirty="0">
                <a:solidFill>
                  <a:srgbClr val="0070C0"/>
                </a:solidFill>
              </a:rPr>
              <a:t>Frame is made of high-quality polystyrene material.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2000" b="1" dirty="0">
                <a:solidFill>
                  <a:srgbClr val="0070C0"/>
                </a:solidFill>
              </a:rPr>
              <a:t>We offer a 30-day money back guarantee for all our products.</a:t>
            </a:r>
          </a:p>
        </p:txBody>
      </p:sp>
    </p:spTree>
    <p:extLst>
      <p:ext uri="{BB962C8B-B14F-4D97-AF65-F5344CB8AC3E}">
        <p14:creationId xmlns:p14="http://schemas.microsoft.com/office/powerpoint/2010/main" val="59217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:\mirror image\30x4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5925" y="-1"/>
            <a:ext cx="6858001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>
            <a:off x="1689130" y="602687"/>
            <a:ext cx="1647" cy="2796121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443278" y="3406270"/>
            <a:ext cx="457200" cy="0"/>
          </a:xfrm>
          <a:prstGeom prst="line">
            <a:avLst/>
          </a:prstGeom>
          <a:ln w="190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460530" y="602686"/>
            <a:ext cx="457200" cy="0"/>
          </a:xfrm>
          <a:prstGeom prst="line">
            <a:avLst/>
          </a:prstGeom>
          <a:ln w="190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984234" y="248636"/>
            <a:ext cx="0" cy="304800"/>
          </a:xfrm>
          <a:prstGeom prst="line">
            <a:avLst/>
          </a:prstGeom>
          <a:ln w="190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156652" y="248636"/>
            <a:ext cx="0" cy="304800"/>
          </a:xfrm>
          <a:prstGeom prst="line">
            <a:avLst/>
          </a:prstGeom>
          <a:ln w="190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1986881" y="432759"/>
            <a:ext cx="2171051" cy="7188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064575" y="1772361"/>
            <a:ext cx="651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40 </a:t>
            </a:r>
            <a:r>
              <a:rPr lang="en-US" b="1" dirty="0">
                <a:solidFill>
                  <a:srgbClr val="0070C0"/>
                </a:solidFill>
              </a:rPr>
              <a:t>in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87195" y="63996"/>
            <a:ext cx="651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30 </a:t>
            </a:r>
            <a:r>
              <a:rPr lang="en-US" b="1" dirty="0">
                <a:solidFill>
                  <a:srgbClr val="0070C0"/>
                </a:solidFill>
              </a:rPr>
              <a:t>in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flipH="1" flipV="1">
            <a:off x="6124755" y="2665562"/>
            <a:ext cx="497813" cy="747048"/>
          </a:xfrm>
          <a:prstGeom prst="straightConnector1">
            <a:avLst/>
          </a:prstGeom>
          <a:ln w="1905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418296" y="936301"/>
            <a:ext cx="435994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b="1" dirty="0">
                <a:solidFill>
                  <a:srgbClr val="0070C0"/>
                </a:solidFill>
              </a:rPr>
              <a:t>Four reinforced D-ring hanging clips </a:t>
            </a:r>
            <a:r>
              <a:rPr lang="en-US" b="1" dirty="0">
                <a:solidFill>
                  <a:srgbClr val="0070C0"/>
                </a:solidFill>
              </a:rPr>
              <a:t>are pre-attached to the back of the mirror for easy hanging horizontally and vertically.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 flipV="1">
            <a:off x="5550164" y="2674189"/>
            <a:ext cx="574591" cy="714413"/>
          </a:xfrm>
          <a:prstGeom prst="straightConnector1">
            <a:avLst/>
          </a:prstGeom>
          <a:ln w="1905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077066" y="2292301"/>
            <a:ext cx="2363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For Vertical Hanging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7174805" y="4770408"/>
            <a:ext cx="528584" cy="774651"/>
          </a:xfrm>
          <a:prstGeom prst="straightConnector1">
            <a:avLst/>
          </a:prstGeom>
          <a:ln w="1905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7200684" y="4101213"/>
            <a:ext cx="511331" cy="669195"/>
          </a:xfrm>
          <a:prstGeom prst="straightConnector1">
            <a:avLst/>
          </a:prstGeom>
          <a:ln w="1905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7774906" y="4315771"/>
            <a:ext cx="1220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For Horizontal Hanging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832870" y="3609124"/>
            <a:ext cx="3859899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2000" b="1" dirty="0">
                <a:solidFill>
                  <a:srgbClr val="0070C0"/>
                </a:solidFill>
              </a:rPr>
              <a:t>Frame is made of high-quality polystyrene material.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2000" b="1" dirty="0">
                <a:solidFill>
                  <a:srgbClr val="0070C0"/>
                </a:solidFill>
              </a:rPr>
              <a:t>We offer a 30-day money back guarantee for all our products.</a:t>
            </a:r>
          </a:p>
        </p:txBody>
      </p:sp>
    </p:spTree>
    <p:extLst>
      <p:ext uri="{BB962C8B-B14F-4D97-AF65-F5344CB8AC3E}">
        <p14:creationId xmlns:p14="http://schemas.microsoft.com/office/powerpoint/2010/main" val="344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G:\mirror image\36x3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8300" y="-7640"/>
            <a:ext cx="6865640" cy="6865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H="1">
            <a:off x="1431985" y="499170"/>
            <a:ext cx="6978" cy="2735736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201738" y="3233741"/>
            <a:ext cx="457200" cy="0"/>
          </a:xfrm>
          <a:prstGeom prst="line">
            <a:avLst/>
          </a:prstGeom>
          <a:ln w="190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10364" y="507795"/>
            <a:ext cx="457200" cy="0"/>
          </a:xfrm>
          <a:prstGeom prst="line">
            <a:avLst/>
          </a:prstGeom>
          <a:ln w="190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708189" y="153745"/>
            <a:ext cx="0" cy="304800"/>
          </a:xfrm>
          <a:prstGeom prst="line">
            <a:avLst/>
          </a:prstGeom>
          <a:ln w="190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432698" y="162372"/>
            <a:ext cx="0" cy="304800"/>
          </a:xfrm>
          <a:prstGeom prst="line">
            <a:avLst/>
          </a:prstGeom>
          <a:ln w="190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1719464" y="336430"/>
            <a:ext cx="2714513" cy="1438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79903" y="1737855"/>
            <a:ext cx="651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36 </a:t>
            </a:r>
            <a:r>
              <a:rPr lang="en-US" b="1" dirty="0">
                <a:solidFill>
                  <a:srgbClr val="0070C0"/>
                </a:solidFill>
              </a:rPr>
              <a:t>in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730327" y="0"/>
            <a:ext cx="651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36 </a:t>
            </a:r>
            <a:r>
              <a:rPr lang="en-US" b="1" dirty="0">
                <a:solidFill>
                  <a:srgbClr val="0070C0"/>
                </a:solidFill>
              </a:rPr>
              <a:t>in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flipH="1" flipV="1">
            <a:off x="6055743" y="2829464"/>
            <a:ext cx="575452" cy="738421"/>
          </a:xfrm>
          <a:prstGeom prst="straightConnector1">
            <a:avLst/>
          </a:prstGeom>
          <a:ln w="1905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588021" y="934792"/>
            <a:ext cx="435994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b="1" dirty="0">
                <a:solidFill>
                  <a:srgbClr val="0070C0"/>
                </a:solidFill>
              </a:rPr>
              <a:t>Four reinforced D-ring hanging clips </a:t>
            </a:r>
            <a:r>
              <a:rPr lang="en-US" b="1" dirty="0">
                <a:solidFill>
                  <a:srgbClr val="0070C0"/>
                </a:solidFill>
              </a:rPr>
              <a:t>are pre-attached to the back of the mirror for easy hanging horizontally and vertically.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 flipV="1">
            <a:off x="5463900" y="2812211"/>
            <a:ext cx="591843" cy="748920"/>
          </a:xfrm>
          <a:prstGeom prst="straightConnector1">
            <a:avLst/>
          </a:prstGeom>
          <a:ln w="1905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234068" y="2450381"/>
            <a:ext cx="22754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For Vertical Hanging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7424971" y="4873925"/>
            <a:ext cx="373308" cy="628004"/>
          </a:xfrm>
          <a:prstGeom prst="straightConnector1">
            <a:avLst/>
          </a:prstGeom>
          <a:ln w="1905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7442224" y="4360005"/>
            <a:ext cx="364682" cy="522546"/>
          </a:xfrm>
          <a:prstGeom prst="straightConnector1">
            <a:avLst/>
          </a:prstGeom>
          <a:ln w="1905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7844132" y="4447539"/>
            <a:ext cx="12084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For Horizontal Hanging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98580" y="3494824"/>
            <a:ext cx="3859899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2000" b="1" dirty="0">
                <a:solidFill>
                  <a:srgbClr val="0070C0"/>
                </a:solidFill>
              </a:rPr>
              <a:t>Frame is made of high-quality polystyrene material.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2000" b="1" dirty="0">
                <a:solidFill>
                  <a:srgbClr val="0070C0"/>
                </a:solidFill>
              </a:rPr>
              <a:t>We offer a 30-day money back guarantee for all our products.</a:t>
            </a:r>
          </a:p>
        </p:txBody>
      </p:sp>
    </p:spTree>
    <p:extLst>
      <p:ext uri="{BB962C8B-B14F-4D97-AF65-F5344CB8AC3E}">
        <p14:creationId xmlns:p14="http://schemas.microsoft.com/office/powerpoint/2010/main" val="100896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200</Words>
  <Application>Microsoft Office PowerPoint</Application>
  <PresentationFormat>On-screen Show 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Office Theme</vt:lpstr>
      <vt:lpstr>1_Office Theme</vt:lpstr>
      <vt:lpstr>2_Office Theme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JWL</dc:creator>
  <cp:lastModifiedBy>JWL</cp:lastModifiedBy>
  <cp:revision>7</cp:revision>
  <dcterms:created xsi:type="dcterms:W3CDTF">2018-12-26T20:06:45Z</dcterms:created>
  <dcterms:modified xsi:type="dcterms:W3CDTF">2018-12-27T03:36:06Z</dcterms:modified>
</cp:coreProperties>
</file>